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9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0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5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0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25AF-F310-4B4B-90A6-A3F9332900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CFF7-BB7D-4A78-A311-5571D3B2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4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hyperlink" Target="http://www.jadedldn.com/" TargetMode="External"/><Relationship Id="rId7" Type="http://schemas.openxmlformats.org/officeDocument/2006/relationships/hyperlink" Target="http://www.8otherreasons.co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://www.urbanoutfitter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mazon.com/LABANCA-Womens-Leather-Leisure-Festival/dp/B07FGFWCSR/ref=sr_1_3?dchild=1&amp;keywords=black+chain+fanny+pack&amp;qid=1632841677&amp;sr=8-3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amazon.com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hyperlink" Target="http://www.nastygal.com/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hyperlink" Target="http://www.nastygal.com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hyperlink" Target="http://www.amaz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8otherreasons.com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://www.jadedldn.com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amazon.com/LABANCA-Womens-Leather-Leisure-Festival/dp/B07FGFWCSR/ref=sr_1_3?dchild=1&amp;keywords=black+chain+fanny+pack&amp;qid=1632841677&amp;sr=8-3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LABANCA-Womens-Leather-Leisure-Festival/dp/B07FGFWCSR/ref=sr_1_3?dchild=1&amp;keywords=black+chain+fanny+pack&amp;qid=1632841677&amp;sr=8-3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://www.motelrocks/" TargetMode="External"/><Relationship Id="rId7" Type="http://schemas.openxmlformats.org/officeDocument/2006/relationships/hyperlink" Target="http://www.amazon.com/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://www.lfstor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tygal.com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://www.urbanoutfitters.com/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hyperlink" Target="https://us.motelrocks.com/collections/mini-dresses/products/ranti-dress-solarized-green-blue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09" y="397164"/>
            <a:ext cx="41471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Outfit 1</a:t>
            </a:r>
          </a:p>
          <a:p>
            <a:r>
              <a:rPr lang="en-US" dirty="0"/>
              <a:t>Hat: </a:t>
            </a:r>
            <a:r>
              <a:rPr lang="en-US" u="sng" dirty="0" smtClean="0">
                <a:hlinkClick r:id="rId2"/>
              </a:rPr>
              <a:t>www.urbanoutfitters.com</a:t>
            </a:r>
            <a:endParaRPr lang="en-US" u="sng" dirty="0" smtClean="0"/>
          </a:p>
          <a:p>
            <a:r>
              <a:rPr lang="en-US" b="1" dirty="0"/>
              <a:t>UO Checkered Bucket Hat</a:t>
            </a:r>
          </a:p>
          <a:p>
            <a:endParaRPr lang="en-US" dirty="0"/>
          </a:p>
          <a:p>
            <a:r>
              <a:rPr lang="en-US" dirty="0"/>
              <a:t>Tops: </a:t>
            </a:r>
            <a:r>
              <a:rPr lang="en-US" u="sng" dirty="0" smtClean="0">
                <a:hlinkClick r:id="rId3"/>
              </a:rPr>
              <a:t>www.jadedldn.com</a:t>
            </a:r>
            <a:endParaRPr lang="en-US" u="sng" dirty="0" smtClean="0"/>
          </a:p>
          <a:p>
            <a:r>
              <a:rPr lang="en-US" b="1" cap="all" dirty="0"/>
              <a:t>SLEEVELESS 90'S TEE WITH SLASHED ZIP DETAIL</a:t>
            </a:r>
          </a:p>
          <a:p>
            <a:r>
              <a:rPr lang="en-US" b="1" cap="all" dirty="0" smtClean="0"/>
              <a:t>GREEN </a:t>
            </a:r>
            <a:r>
              <a:rPr lang="en-US" b="1" cap="all" dirty="0"/>
              <a:t>SLASH DETAIL CROP TOP</a:t>
            </a:r>
          </a:p>
          <a:p>
            <a:r>
              <a:rPr lang="en-US" dirty="0" smtClean="0"/>
              <a:t>Bottoms</a:t>
            </a:r>
            <a:r>
              <a:rPr lang="en-US" dirty="0"/>
              <a:t>: </a:t>
            </a:r>
            <a:r>
              <a:rPr lang="en-US" u="sng" dirty="0" smtClean="0">
                <a:hlinkClick r:id="rId4"/>
              </a:rPr>
              <a:t>www.nastygal.com</a:t>
            </a:r>
            <a:endParaRPr lang="en-US" u="sng" dirty="0" smtClean="0"/>
          </a:p>
          <a:p>
            <a:r>
              <a:rPr lang="en-US" b="1" dirty="0"/>
              <a:t>Abstract Check Print Longline Biker Shorts</a:t>
            </a:r>
          </a:p>
          <a:p>
            <a:endParaRPr lang="en-US" dirty="0"/>
          </a:p>
          <a:p>
            <a:r>
              <a:rPr lang="en-US" dirty="0"/>
              <a:t>Boots: </a:t>
            </a:r>
            <a:r>
              <a:rPr lang="en-US" u="sng" dirty="0" smtClean="0">
                <a:hlinkClick r:id="rId4"/>
              </a:rPr>
              <a:t>www.nastygal.com</a:t>
            </a:r>
            <a:endParaRPr lang="en-US" u="sng" dirty="0" smtClean="0"/>
          </a:p>
          <a:p>
            <a:r>
              <a:rPr lang="en-US" b="1" dirty="0"/>
              <a:t>Pu </a:t>
            </a:r>
            <a:r>
              <a:rPr lang="en-US" b="1" dirty="0" err="1"/>
              <a:t>Flatform</a:t>
            </a:r>
            <a:r>
              <a:rPr lang="en-US" b="1" dirty="0"/>
              <a:t> Chelsea Boots</a:t>
            </a:r>
          </a:p>
          <a:p>
            <a:endParaRPr lang="en-US" dirty="0"/>
          </a:p>
          <a:p>
            <a:r>
              <a:rPr lang="en-US" dirty="0"/>
              <a:t>Bag: </a:t>
            </a:r>
            <a:r>
              <a:rPr lang="en-US" u="sng" dirty="0" smtClean="0">
                <a:hlinkClick r:id="rId5"/>
              </a:rPr>
              <a:t>www.amazon.com</a:t>
            </a:r>
            <a:endParaRPr lang="en-US" u="sng" dirty="0" smtClean="0"/>
          </a:p>
          <a:p>
            <a:r>
              <a:rPr lang="en-US" b="1" dirty="0"/>
              <a:t>LABANCA</a:t>
            </a:r>
          </a:p>
          <a:p>
            <a:r>
              <a:rPr lang="en-US" dirty="0" err="1">
                <a:hlinkClick r:id="rId6"/>
              </a:rPr>
              <a:t>Womens</a:t>
            </a:r>
            <a:r>
              <a:rPr lang="en-US" dirty="0">
                <a:hlinkClick r:id="rId6"/>
              </a:rPr>
              <a:t> Faux Leather Waist Packs Leisure Chain Belt </a:t>
            </a:r>
            <a:r>
              <a:rPr lang="en-US" dirty="0" err="1">
                <a:hlinkClick r:id="rId6"/>
              </a:rPr>
              <a:t>Ches</a:t>
            </a:r>
            <a:endParaRPr lang="en-US" b="1" dirty="0"/>
          </a:p>
          <a:p>
            <a:r>
              <a:rPr lang="en-US" dirty="0" smtClean="0"/>
              <a:t>Sunglasses</a:t>
            </a:r>
            <a:r>
              <a:rPr lang="en-US" dirty="0"/>
              <a:t>: </a:t>
            </a:r>
            <a:r>
              <a:rPr lang="en-US" u="sng" dirty="0" smtClean="0">
                <a:hlinkClick r:id="rId3"/>
              </a:rPr>
              <a:t>www.jadedldn.com</a:t>
            </a:r>
            <a:endParaRPr lang="en-US" u="sng" dirty="0" smtClean="0"/>
          </a:p>
          <a:p>
            <a:r>
              <a:rPr lang="en-US" b="1" cap="all" dirty="0"/>
              <a:t>BLACK &amp; GREEN LENS SUNGLASSES</a:t>
            </a:r>
          </a:p>
          <a:p>
            <a:r>
              <a:rPr lang="en-US" dirty="0" smtClean="0"/>
              <a:t>Earrings: </a:t>
            </a:r>
            <a:r>
              <a:rPr lang="en-US" dirty="0" smtClean="0">
                <a:hlinkClick r:id="rId7"/>
              </a:rPr>
              <a:t>www.8otherreasons.com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93" y="649692"/>
            <a:ext cx="1314450" cy="940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75" y="1706130"/>
            <a:ext cx="1289050" cy="11366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42" y="1655330"/>
            <a:ext cx="1215390" cy="11874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23" y="2958783"/>
            <a:ext cx="1443990" cy="13843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93" y="4345652"/>
            <a:ext cx="1231900" cy="14351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05" y="2907983"/>
            <a:ext cx="114427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11" y="936156"/>
            <a:ext cx="1157240" cy="1123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22" y="397164"/>
            <a:ext cx="1095606" cy="12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8" y="517236"/>
            <a:ext cx="45442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Outfit 2</a:t>
            </a:r>
          </a:p>
          <a:p>
            <a:r>
              <a:rPr lang="en-US" dirty="0" smtClean="0"/>
              <a:t>Tops: </a:t>
            </a:r>
            <a:r>
              <a:rPr lang="en-US" dirty="0" smtClean="0">
                <a:hlinkClick r:id="rId2"/>
              </a:rPr>
              <a:t>www.amazon.com</a:t>
            </a:r>
            <a:endParaRPr lang="en-US" dirty="0" smtClean="0"/>
          </a:p>
          <a:p>
            <a:r>
              <a:rPr lang="en-US" dirty="0" err="1" smtClean="0"/>
              <a:t>SweatyRocks</a:t>
            </a:r>
            <a:r>
              <a:rPr lang="en-US" dirty="0" smtClean="0"/>
              <a:t> Women's Tie Up Crop Top Short Sleeve Ribbed Knit Open Front Cropped Shirts</a:t>
            </a:r>
          </a:p>
          <a:p>
            <a:r>
              <a:rPr lang="en-US" dirty="0" smtClean="0"/>
              <a:t>Bottoms: </a:t>
            </a:r>
            <a:r>
              <a:rPr lang="en-US" dirty="0" smtClean="0">
                <a:hlinkClick r:id="rId3"/>
              </a:rPr>
              <a:t>www.nastygal.com</a:t>
            </a:r>
            <a:endParaRPr lang="en-US" dirty="0" smtClean="0"/>
          </a:p>
          <a:p>
            <a:r>
              <a:rPr lang="en-US" b="1" dirty="0" smtClean="0"/>
              <a:t>Zebra High </a:t>
            </a:r>
            <a:r>
              <a:rPr lang="en-US" b="1" dirty="0" err="1" smtClean="0"/>
              <a:t>Waisted</a:t>
            </a:r>
            <a:r>
              <a:rPr lang="en-US" b="1" dirty="0" smtClean="0"/>
              <a:t> Flare Pants    </a:t>
            </a:r>
          </a:p>
          <a:p>
            <a:r>
              <a:rPr lang="en-US" b="1" dirty="0" smtClean="0"/>
              <a:t>Abstract Wave Print High </a:t>
            </a:r>
            <a:r>
              <a:rPr lang="en-US" b="1" dirty="0" err="1" smtClean="0"/>
              <a:t>Waisted</a:t>
            </a:r>
            <a:r>
              <a:rPr lang="en-US" b="1" dirty="0" smtClean="0"/>
              <a:t> Flared Pants</a:t>
            </a:r>
          </a:p>
          <a:p>
            <a:r>
              <a:rPr lang="en-US" dirty="0" smtClean="0"/>
              <a:t>Bag: </a:t>
            </a:r>
            <a:r>
              <a:rPr lang="en-US" u="sng" dirty="0" smtClean="0">
                <a:hlinkClick r:id="rId2"/>
              </a:rPr>
              <a:t>www.amazon.com</a:t>
            </a:r>
            <a:endParaRPr lang="en-US" u="sng" dirty="0" smtClean="0"/>
          </a:p>
          <a:p>
            <a:r>
              <a:rPr lang="en-US" b="1" dirty="0" smtClean="0"/>
              <a:t>LABANCA</a:t>
            </a:r>
          </a:p>
          <a:p>
            <a:r>
              <a:rPr lang="en-US" dirty="0" err="1" smtClean="0">
                <a:hlinkClick r:id="rId4"/>
              </a:rPr>
              <a:t>Womens</a:t>
            </a:r>
            <a:r>
              <a:rPr lang="en-US" dirty="0" smtClean="0">
                <a:hlinkClick r:id="rId4"/>
              </a:rPr>
              <a:t> Faux Leather Waist Packs Leisure Chain Belt </a:t>
            </a:r>
            <a:r>
              <a:rPr lang="en-US" dirty="0" err="1" smtClean="0">
                <a:hlinkClick r:id="rId4"/>
              </a:rPr>
              <a:t>Ches</a:t>
            </a:r>
            <a:endParaRPr lang="en-US" b="1" dirty="0" smtClean="0"/>
          </a:p>
          <a:p>
            <a:r>
              <a:rPr lang="en-US" dirty="0" smtClean="0"/>
              <a:t>Sunglasses: </a:t>
            </a:r>
            <a:r>
              <a:rPr lang="en-US" dirty="0" smtClean="0">
                <a:hlinkClick r:id="rId5"/>
              </a:rPr>
              <a:t>www.jadedldn.com</a:t>
            </a:r>
            <a:endParaRPr lang="en-US" dirty="0" smtClean="0"/>
          </a:p>
          <a:p>
            <a:r>
              <a:rPr lang="en-US" b="1" cap="all" dirty="0" smtClean="0"/>
              <a:t>BURNT ORANGE RECTANGLE SUNGLASSES</a:t>
            </a:r>
          </a:p>
          <a:p>
            <a:r>
              <a:rPr lang="en-US" dirty="0" smtClean="0"/>
              <a:t>Boots: </a:t>
            </a:r>
            <a:r>
              <a:rPr lang="en-US" dirty="0" smtClean="0">
                <a:hlinkClick r:id="rId3"/>
              </a:rPr>
              <a:t>www.nastygal.com</a:t>
            </a:r>
            <a:endParaRPr lang="en-US" dirty="0" smtClean="0"/>
          </a:p>
          <a:p>
            <a:r>
              <a:rPr lang="en-US" b="1" dirty="0" smtClean="0"/>
              <a:t>Cleated Faux Leather Chelsea Boots</a:t>
            </a:r>
          </a:p>
          <a:p>
            <a:r>
              <a:rPr lang="en-US" dirty="0" err="1" smtClean="0"/>
              <a:t>Jewlery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www.8otherreasons.com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75" y="1349818"/>
            <a:ext cx="1578726" cy="1393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42" y="997527"/>
            <a:ext cx="1683803" cy="1934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93" y="2743201"/>
            <a:ext cx="2110113" cy="2440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83" y="2722415"/>
            <a:ext cx="3175512" cy="2461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60" y="4781311"/>
            <a:ext cx="1827656" cy="131468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5" y="1532159"/>
            <a:ext cx="114427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0" y="666291"/>
            <a:ext cx="1456031" cy="785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82" y="294305"/>
            <a:ext cx="2000960" cy="7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2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1" y="535709"/>
            <a:ext cx="36421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Outfit 3</a:t>
            </a:r>
          </a:p>
          <a:p>
            <a:r>
              <a:rPr lang="en-US" dirty="0" smtClean="0"/>
              <a:t>Dresses:</a:t>
            </a:r>
          </a:p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www.lfstores.com</a:t>
            </a:r>
            <a:endParaRPr lang="en-US" dirty="0" smtClean="0"/>
          </a:p>
          <a:p>
            <a:r>
              <a:rPr lang="en-US" b="1" cap="all" dirty="0"/>
              <a:t>VINTAGE ONE SHOULDER DOUBLE CHAIN STRAP DRESS</a:t>
            </a:r>
          </a:p>
          <a:p>
            <a:r>
              <a:rPr lang="en-US" dirty="0" smtClean="0"/>
              <a:t>2. </a:t>
            </a:r>
            <a:r>
              <a:rPr lang="en-US" dirty="0" smtClean="0">
                <a:hlinkClick r:id="rId3"/>
              </a:rPr>
              <a:t>www.motelrocks</a:t>
            </a:r>
            <a:endParaRPr lang="en-US" dirty="0" smtClean="0"/>
          </a:p>
          <a:p>
            <a:r>
              <a:rPr lang="en-US" dirty="0">
                <a:hlinkClick r:id="rId4"/>
              </a:rPr>
              <a:t>MOTEL X OLIVIA NEILL </a:t>
            </a:r>
            <a:r>
              <a:rPr lang="en-US" dirty="0" err="1">
                <a:hlinkClick r:id="rId4"/>
              </a:rPr>
              <a:t>Ranti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Bodycon</a:t>
            </a:r>
            <a:r>
              <a:rPr lang="en-US" dirty="0">
                <a:hlinkClick r:id="rId4"/>
              </a:rPr>
              <a:t> Dress in Solarized Green and Blue</a:t>
            </a:r>
            <a:endParaRPr lang="en-US" dirty="0"/>
          </a:p>
          <a:p>
            <a:r>
              <a:rPr lang="en-US" dirty="0" smtClean="0"/>
              <a:t>Sunglasses: </a:t>
            </a:r>
            <a:r>
              <a:rPr lang="en-US" dirty="0" smtClean="0">
                <a:hlinkClick r:id="rId5"/>
              </a:rPr>
              <a:t>www.urbanoutfitters.com</a:t>
            </a:r>
            <a:endParaRPr lang="en-US" dirty="0" smtClean="0"/>
          </a:p>
          <a:p>
            <a:r>
              <a:rPr lang="en-US" b="1" dirty="0"/>
              <a:t>Topanga Matte Rectangle Sunglasses</a:t>
            </a:r>
          </a:p>
          <a:p>
            <a:r>
              <a:rPr lang="en-US" dirty="0" err="1" smtClean="0"/>
              <a:t>Boots:</a:t>
            </a:r>
            <a:r>
              <a:rPr lang="en-US" dirty="0" err="1" smtClean="0">
                <a:hlinkClick r:id="rId6"/>
              </a:rPr>
              <a:t>www.nastygal.com</a:t>
            </a:r>
            <a:endParaRPr lang="en-US" dirty="0" smtClean="0"/>
          </a:p>
          <a:p>
            <a:r>
              <a:rPr lang="en-US" b="1" dirty="0" smtClean="0"/>
              <a:t>Cleated Faux Leather Chelsea Boots</a:t>
            </a:r>
          </a:p>
          <a:p>
            <a:r>
              <a:rPr lang="en-US" dirty="0" smtClean="0"/>
              <a:t>Bag: </a:t>
            </a:r>
            <a:r>
              <a:rPr lang="en-US" u="sng" dirty="0" smtClean="0">
                <a:hlinkClick r:id="rId7"/>
              </a:rPr>
              <a:t>www.amazon.com</a:t>
            </a:r>
            <a:endParaRPr lang="en-US" u="sng" dirty="0" smtClean="0"/>
          </a:p>
          <a:p>
            <a:r>
              <a:rPr lang="en-US" b="1" dirty="0" smtClean="0"/>
              <a:t>LABANCA</a:t>
            </a:r>
          </a:p>
          <a:p>
            <a:r>
              <a:rPr lang="en-US" dirty="0" err="1" smtClean="0">
                <a:hlinkClick r:id="rId8"/>
              </a:rPr>
              <a:t>Womens</a:t>
            </a:r>
            <a:r>
              <a:rPr lang="en-US" dirty="0" smtClean="0">
                <a:hlinkClick r:id="rId8"/>
              </a:rPr>
              <a:t> Faux Leather Waist Packs Leisure Chain Belt </a:t>
            </a:r>
            <a:r>
              <a:rPr lang="en-US" dirty="0" err="1" smtClean="0">
                <a:hlinkClick r:id="rId8"/>
              </a:rPr>
              <a:t>Ches</a:t>
            </a:r>
            <a:endParaRPr lang="en-US" b="1" dirty="0" smtClean="0"/>
          </a:p>
          <a:p>
            <a:r>
              <a:rPr lang="en-US" dirty="0" err="1" smtClean="0"/>
              <a:t>Jewlery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www.urbanoutfitters.com</a:t>
            </a:r>
            <a:endParaRPr lang="en-US" dirty="0" smtClean="0"/>
          </a:p>
          <a:p>
            <a:r>
              <a:rPr lang="en-US" b="1" dirty="0"/>
              <a:t>Resin Statement Hoop Earring</a:t>
            </a:r>
          </a:p>
          <a:p>
            <a:r>
              <a:rPr lang="en-US" b="1" dirty="0"/>
              <a:t>Monica Beaded Toggle Chain Necklace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90" y="676722"/>
            <a:ext cx="1255782" cy="962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94" y="1964590"/>
            <a:ext cx="2407038" cy="219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51" y="1751284"/>
            <a:ext cx="1617576" cy="2405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77" y="4156364"/>
            <a:ext cx="2975632" cy="214046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22" y="1638944"/>
            <a:ext cx="114427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32" y="638530"/>
            <a:ext cx="1421605" cy="1514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14" y="2447671"/>
            <a:ext cx="1408890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194</Words>
  <Application>Microsoft Office PowerPoint</Application>
  <PresentationFormat>Widescreen</PresentationFormat>
  <Paragraphs>49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Austin Independent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</dc:creator>
  <cp:lastModifiedBy>Austin</cp:lastModifiedBy>
  <cp:revision>7</cp:revision>
  <dcterms:created xsi:type="dcterms:W3CDTF">2021-09-28T15:01:31Z</dcterms:created>
  <dcterms:modified xsi:type="dcterms:W3CDTF">2021-09-28T15:51:48Z</dcterms:modified>
</cp:coreProperties>
</file>